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10AC4F-6DB9-4BC7-A56F-9F2D5160B115}" v="5" dt="2023-02-13T18:56:25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52D6A0-D727-2C9A-959C-F07AE0E1B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207951-B08D-B9A6-5DBC-7B73C065FD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F61606-5DE3-3900-89DF-B2C8AD6F6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D19A05-80EF-EAFA-7208-1F1B18C9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3DB104-ECD5-FC2E-4D39-1CA3D6F15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17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D3E5E6-ACEB-68AE-6C0A-9095AADF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3707F2-9D81-76ED-95F1-3413C084BB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0D7EBD-0877-9918-27D6-5B94C016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1B6361-AEC5-9BA1-EA4B-75EAAC13F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5CC132-C866-D5DA-DA18-60ECD554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78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0C35742-E0BA-BC4A-DC36-8A10F7870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4F88FE-C2E1-3BCC-EA18-A91E71995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702EF-1F82-B881-4A21-5326B54C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BDF8E2-B0A3-5179-E1D5-FA15B331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650B03-0F39-3026-0149-0F4C20E22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351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DD8757-F6CE-39F4-51DB-76E699BAB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BF8CA0-BB3A-30FB-14F9-2AA636D8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E7C714-ED2C-4687-A716-BC494168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B72FB5-D42F-2677-02C9-12A79E20E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D4A796-66C5-9EBA-C52F-DBA34DB9B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297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C7171-BB50-2927-4EAA-DEE5A85B6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95C22E-61B0-E7F0-3DF3-059E8DF13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C60EB8-8178-E2A6-A687-FE5A4399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BEDEA2-84E4-4B1F-EB3B-BAA41564B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A00135-A6C1-BD3E-5CA2-4C2C7FCB2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934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2C3CD9-779C-5A8D-CB2D-060019142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C61B3D-42BD-9DEA-726B-503D1E946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E43F16-7C8A-1CA8-42AA-D2DA7509FA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64E38FD-4F0C-CB89-F73A-B694E0EBD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C640E8-8973-F732-6D7C-123E21952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912322-C7F6-9E78-8789-9C81CECB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58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270000-3F71-4215-8328-BF2D0E144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47A2BC-B080-E76E-0CE5-B33C948E4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FFEC00-2C1B-850D-0A11-FF49B416D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23B4A3-29BC-8BF2-AB41-20C5B6790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F53F2DE-3CF5-BF25-AD11-2122067551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BEE0DB7-9710-3DF7-5BC9-2CE32B5D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CA86ADE-DD91-79F5-AA8F-2FCA2BFAD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C0C4F3E-A293-4094-754C-A082DFD0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595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5CD95E-CB01-42DF-40E9-9675DA16F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98CAB9-DFFD-FD56-B0A7-62CBB0A75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6252EC9-8C07-8BCC-3100-61AD42F32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1CF614-980E-1347-F206-A783886B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9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3901634-6467-BDC4-256F-0BCD887C2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E08757E-1EA1-E61D-B513-D838E773A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62FD6AF-7AB8-AD5D-ABD6-73923633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188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DCF363-3012-2736-E9A4-A836F737C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012213-B481-2C41-CA8E-0F7A9E09F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20F860-30DD-1DB3-0431-5EB7DAC23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B736AC-4186-011E-59C1-AC54F325C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A2BDC9-CFEC-00D7-0830-844468F8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8D62DB-E670-2DDE-103A-871F47D12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580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123AE-6C74-75A0-2E74-A3A8F17E7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0B687E2-9284-DBCD-BCEC-38EB676A7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513D47-5106-2CEB-3FD4-47F9A1393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7B46FA-0625-F7D8-A0B9-A97F20D4A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880D70-9284-0D6F-B58E-355295C8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A03246B-5A0C-E64D-C51D-49B9A8D48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27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1F78345-E32E-7B11-0B12-49B1CF1D9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B3D55D-B96E-EDFE-DE8A-353263531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3EE5D3-9488-B25F-F52F-9F497D9EA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357E1-5600-4093-AA9E-EC630CE2C1B0}" type="datetimeFigureOut">
              <a:rPr lang="fr-FR" smtClean="0"/>
              <a:t>13/02/2023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D9567E-FB3E-8C3B-3AF0-885B829782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2AB13D-271F-F1C4-7568-7D4D7E718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DD249-28D7-4E84-A73B-093F65F1C6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239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>
            <a:extLst>
              <a:ext uri="{FF2B5EF4-FFF2-40B4-BE49-F238E27FC236}">
                <a16:creationId xmlns:a16="http://schemas.microsoft.com/office/drawing/2014/main" id="{189E2CDE-F9A8-8470-1FD3-25CAB192A826}"/>
              </a:ext>
            </a:extLst>
          </p:cNvPr>
          <p:cNvGrpSpPr/>
          <p:nvPr/>
        </p:nvGrpSpPr>
        <p:grpSpPr>
          <a:xfrm>
            <a:off x="1614127" y="764103"/>
            <a:ext cx="9022834" cy="5497220"/>
            <a:chOff x="1614127" y="764103"/>
            <a:chExt cx="9022834" cy="5497220"/>
          </a:xfrm>
        </p:grpSpPr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039E360D-90BD-F92C-DF6B-18732C365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14127" y="764103"/>
              <a:ext cx="9022834" cy="5497220"/>
            </a:xfrm>
            <a:prstGeom prst="rect">
              <a:avLst/>
            </a:prstGeom>
          </p:spPr>
        </p:pic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85FBA952-6BC3-8750-0948-2CEDA96D0AF7}"/>
                </a:ext>
              </a:extLst>
            </p:cNvPr>
            <p:cNvSpPr txBox="1"/>
            <p:nvPr/>
          </p:nvSpPr>
          <p:spPr>
            <a:xfrm>
              <a:off x="9286875" y="3958377"/>
              <a:ext cx="1290998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800" u="sng" dirty="0">
                  <a:solidFill>
                    <a:srgbClr val="0000CC"/>
                  </a:solidFill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Salle Frank ARNAL </a:t>
              </a:r>
              <a:endParaRPr lang="fr-FR" dirty="0">
                <a:highlight>
                  <a:srgbClr val="00FFFF"/>
                </a:highlight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2267310-1490-8C97-B731-CCA97C39E8E1}"/>
                </a:ext>
              </a:extLst>
            </p:cNvPr>
            <p:cNvSpPr txBox="1"/>
            <p:nvPr/>
          </p:nvSpPr>
          <p:spPr>
            <a:xfrm>
              <a:off x="8587148" y="1662392"/>
              <a:ext cx="1990725" cy="369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Rue Vincent Scotto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4FF4A213-CA12-5BA8-87E8-A78A81CE77F0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9377500" y="2031724"/>
              <a:ext cx="205011" cy="133820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A6F9BC69-589D-6DD3-1669-64FC146F8C0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58375" y="3295650"/>
              <a:ext cx="73999" cy="66272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314903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Patrick GUILLON</dc:creator>
  <cp:lastModifiedBy>Patrick GUILLON</cp:lastModifiedBy>
  <cp:revision>1</cp:revision>
  <dcterms:created xsi:type="dcterms:W3CDTF">2023-02-13T18:46:12Z</dcterms:created>
  <dcterms:modified xsi:type="dcterms:W3CDTF">2023-02-13T20:39:32Z</dcterms:modified>
</cp:coreProperties>
</file>